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470EC-2508-4836-A477-9AB146682949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E4821-38C2-4F4A-B968-E0F51F72555C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4821-38C2-4F4A-B968-E0F51F72555C}" type="slidenum">
              <a:rPr lang="en-NZ" smtClean="0"/>
              <a:t>1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B198D-6E74-4902-A147-6EE6D6EE1C87}" type="datetimeFigureOut">
              <a:rPr lang="en-US" smtClean="0"/>
              <a:t>2/27/2012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4B7AC-5138-4C60-A547-3B011AD8930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4282" y="857232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Grand Mama</a:t>
            </a:r>
            <a:endParaRPr lang="en-NZ" dirty="0"/>
          </a:p>
        </p:txBody>
      </p:sp>
      <p:sp>
        <p:nvSpPr>
          <p:cNvPr id="19" name="Rectangle 18"/>
          <p:cNvSpPr/>
          <p:nvPr/>
        </p:nvSpPr>
        <p:spPr>
          <a:xfrm>
            <a:off x="1428728" y="857232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Grand Dad</a:t>
            </a:r>
            <a:endParaRPr lang="en-NZ" dirty="0"/>
          </a:p>
        </p:txBody>
      </p:sp>
      <p:sp>
        <p:nvSpPr>
          <p:cNvPr id="20" name="Rectangle 19"/>
          <p:cNvSpPr/>
          <p:nvPr/>
        </p:nvSpPr>
        <p:spPr>
          <a:xfrm>
            <a:off x="4500562" y="857232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Grand Mama</a:t>
            </a:r>
            <a:endParaRPr lang="en-NZ" dirty="0"/>
          </a:p>
        </p:txBody>
      </p:sp>
      <p:sp>
        <p:nvSpPr>
          <p:cNvPr id="21" name="Rectangle 20"/>
          <p:cNvSpPr/>
          <p:nvPr/>
        </p:nvSpPr>
        <p:spPr>
          <a:xfrm>
            <a:off x="5929322" y="857232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Grand Dad</a:t>
            </a:r>
            <a:endParaRPr lang="en-NZ" dirty="0"/>
          </a:p>
        </p:txBody>
      </p:sp>
      <p:sp>
        <p:nvSpPr>
          <p:cNvPr id="22" name="Rectangle 21"/>
          <p:cNvSpPr/>
          <p:nvPr/>
        </p:nvSpPr>
        <p:spPr>
          <a:xfrm>
            <a:off x="285720" y="2143116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Auntie</a:t>
            </a:r>
          </a:p>
          <a:p>
            <a:pPr algn="ctr"/>
            <a:r>
              <a:rPr lang="en-NZ" dirty="0" smtClean="0"/>
              <a:t>Jaya</a:t>
            </a:r>
            <a:endParaRPr lang="en-NZ" dirty="0"/>
          </a:p>
        </p:txBody>
      </p:sp>
      <p:sp>
        <p:nvSpPr>
          <p:cNvPr id="23" name="Rectangle 22"/>
          <p:cNvSpPr/>
          <p:nvPr/>
        </p:nvSpPr>
        <p:spPr>
          <a:xfrm>
            <a:off x="1500166" y="2143116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Mum</a:t>
            </a:r>
            <a:endParaRPr lang="en-NZ" dirty="0"/>
          </a:p>
        </p:txBody>
      </p:sp>
      <p:sp>
        <p:nvSpPr>
          <p:cNvPr id="24" name="Rectangle 23"/>
          <p:cNvSpPr/>
          <p:nvPr/>
        </p:nvSpPr>
        <p:spPr>
          <a:xfrm>
            <a:off x="3000364" y="2143116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Dad</a:t>
            </a:r>
            <a:endParaRPr lang="en-NZ" dirty="0"/>
          </a:p>
        </p:txBody>
      </p:sp>
      <p:sp>
        <p:nvSpPr>
          <p:cNvPr id="25" name="Rectangle 24"/>
          <p:cNvSpPr/>
          <p:nvPr/>
        </p:nvSpPr>
        <p:spPr>
          <a:xfrm>
            <a:off x="4143372" y="2143116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Auntie</a:t>
            </a:r>
          </a:p>
          <a:p>
            <a:pPr algn="ctr"/>
            <a:r>
              <a:rPr lang="en-NZ" dirty="0" smtClean="0"/>
              <a:t>Mina</a:t>
            </a:r>
            <a:endParaRPr lang="en-NZ" dirty="0"/>
          </a:p>
        </p:txBody>
      </p:sp>
      <p:sp>
        <p:nvSpPr>
          <p:cNvPr id="26" name="Rectangle 25"/>
          <p:cNvSpPr/>
          <p:nvPr/>
        </p:nvSpPr>
        <p:spPr>
          <a:xfrm>
            <a:off x="5286380" y="2143116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Auntie</a:t>
            </a:r>
          </a:p>
          <a:p>
            <a:pPr algn="ctr"/>
            <a:r>
              <a:rPr lang="en-NZ" dirty="0" err="1" smtClean="0"/>
              <a:t>Madu</a:t>
            </a:r>
            <a:endParaRPr lang="en-NZ" dirty="0"/>
          </a:p>
        </p:txBody>
      </p:sp>
      <p:sp>
        <p:nvSpPr>
          <p:cNvPr id="27" name="Rectangle 26"/>
          <p:cNvSpPr/>
          <p:nvPr/>
        </p:nvSpPr>
        <p:spPr>
          <a:xfrm>
            <a:off x="6500826" y="2143116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Uncle</a:t>
            </a:r>
          </a:p>
          <a:p>
            <a:pPr algn="ctr"/>
            <a:r>
              <a:rPr lang="en-NZ" dirty="0" err="1" smtClean="0"/>
              <a:t>Pradip</a:t>
            </a:r>
            <a:endParaRPr lang="en-NZ" dirty="0"/>
          </a:p>
        </p:txBody>
      </p:sp>
      <p:sp>
        <p:nvSpPr>
          <p:cNvPr id="28" name="Rectangle 27"/>
          <p:cNvSpPr/>
          <p:nvPr/>
        </p:nvSpPr>
        <p:spPr>
          <a:xfrm>
            <a:off x="7715272" y="2143116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Uncle</a:t>
            </a:r>
          </a:p>
          <a:p>
            <a:pPr algn="ctr"/>
            <a:r>
              <a:rPr lang="en-NZ" dirty="0" err="1" smtClean="0"/>
              <a:t>Sailesh</a:t>
            </a:r>
            <a:endParaRPr lang="en-NZ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1643042" y="3429000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Me</a:t>
            </a:r>
            <a:endParaRPr lang="en-NZ" dirty="0"/>
          </a:p>
        </p:txBody>
      </p:sp>
      <p:sp>
        <p:nvSpPr>
          <p:cNvPr id="30" name="Rectangle 29"/>
          <p:cNvSpPr/>
          <p:nvPr/>
        </p:nvSpPr>
        <p:spPr>
          <a:xfrm>
            <a:off x="2928926" y="3429000"/>
            <a:ext cx="10001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 smtClean="0"/>
              <a:t>Rushil</a:t>
            </a:r>
            <a:endParaRPr lang="en-NZ" dirty="0"/>
          </a:p>
        </p:txBody>
      </p:sp>
      <p:cxnSp>
        <p:nvCxnSpPr>
          <p:cNvPr id="55" name="Elbow Connector 54"/>
          <p:cNvCxnSpPr>
            <a:stCxn id="9" idx="2"/>
            <a:endCxn id="19" idx="2"/>
          </p:cNvCxnSpPr>
          <p:nvPr/>
        </p:nvCxnSpPr>
        <p:spPr>
          <a:xfrm rot="16200000" flipH="1">
            <a:off x="1321571" y="821513"/>
            <a:ext cx="1588" cy="1214446"/>
          </a:xfrm>
          <a:prstGeom prst="bentConnector3">
            <a:avLst>
              <a:gd name="adj1" fmla="val 14395466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20" idx="2"/>
            <a:endCxn id="21" idx="2"/>
          </p:cNvCxnSpPr>
          <p:nvPr/>
        </p:nvCxnSpPr>
        <p:spPr>
          <a:xfrm rot="16200000" flipH="1">
            <a:off x="5715008" y="714356"/>
            <a:ext cx="1588" cy="1428760"/>
          </a:xfrm>
          <a:prstGeom prst="bentConnector3">
            <a:avLst>
              <a:gd name="adj1" fmla="val 14395466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23" idx="2"/>
            <a:endCxn id="24" idx="2"/>
          </p:cNvCxnSpPr>
          <p:nvPr/>
        </p:nvCxnSpPr>
        <p:spPr>
          <a:xfrm rot="16200000" flipH="1">
            <a:off x="2750331" y="1964521"/>
            <a:ext cx="1588" cy="1500198"/>
          </a:xfrm>
          <a:prstGeom prst="bentConnector3">
            <a:avLst>
              <a:gd name="adj1" fmla="val 14395466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endCxn id="22" idx="0"/>
          </p:cNvCxnSpPr>
          <p:nvPr/>
        </p:nvCxnSpPr>
        <p:spPr>
          <a:xfrm rot="5400000">
            <a:off x="750067" y="1678769"/>
            <a:ext cx="500066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Elbow Connector 64"/>
          <p:cNvCxnSpPr/>
          <p:nvPr/>
        </p:nvCxnSpPr>
        <p:spPr>
          <a:xfrm rot="16200000" flipH="1">
            <a:off x="1178695" y="1678769"/>
            <a:ext cx="500066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Shape 66"/>
          <p:cNvCxnSpPr/>
          <p:nvPr/>
        </p:nvCxnSpPr>
        <p:spPr>
          <a:xfrm>
            <a:off x="5857884" y="1643050"/>
            <a:ext cx="2571768" cy="500066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Shape 68"/>
          <p:cNvCxnSpPr>
            <a:endCxn id="27" idx="0"/>
          </p:cNvCxnSpPr>
          <p:nvPr/>
        </p:nvCxnSpPr>
        <p:spPr>
          <a:xfrm>
            <a:off x="6429388" y="1643050"/>
            <a:ext cx="571504" cy="500066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3" name="Shape 72"/>
          <p:cNvCxnSpPr>
            <a:endCxn id="24" idx="0"/>
          </p:cNvCxnSpPr>
          <p:nvPr/>
        </p:nvCxnSpPr>
        <p:spPr>
          <a:xfrm rot="10800000" flipV="1">
            <a:off x="3500430" y="1643050"/>
            <a:ext cx="2214578" cy="500066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5" name="Elbow Connector 74"/>
          <p:cNvCxnSpPr/>
          <p:nvPr/>
        </p:nvCxnSpPr>
        <p:spPr>
          <a:xfrm rot="5400000">
            <a:off x="4322761" y="1892289"/>
            <a:ext cx="500066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endCxn id="26" idx="0"/>
          </p:cNvCxnSpPr>
          <p:nvPr/>
        </p:nvCxnSpPr>
        <p:spPr>
          <a:xfrm rot="16200000" flipH="1">
            <a:off x="5500694" y="1857364"/>
            <a:ext cx="500066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8" name="Shape 87"/>
          <p:cNvCxnSpPr>
            <a:endCxn id="30" idx="0"/>
          </p:cNvCxnSpPr>
          <p:nvPr/>
        </p:nvCxnSpPr>
        <p:spPr>
          <a:xfrm>
            <a:off x="2714612" y="2928934"/>
            <a:ext cx="714380" cy="500066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0" name="Shape 89"/>
          <p:cNvCxnSpPr>
            <a:endCxn id="29" idx="0"/>
          </p:cNvCxnSpPr>
          <p:nvPr/>
        </p:nvCxnSpPr>
        <p:spPr>
          <a:xfrm rot="10800000" flipV="1">
            <a:off x="2143108" y="2928934"/>
            <a:ext cx="571504" cy="500066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714348" y="142852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 smtClean="0"/>
              <a:t>My Family Tree</a:t>
            </a:r>
            <a:endParaRPr lang="en-NZ" sz="3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26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jeetendra</dc:creator>
  <cp:lastModifiedBy>jeetendra</cp:lastModifiedBy>
  <cp:revision>3</cp:revision>
  <dcterms:created xsi:type="dcterms:W3CDTF">2012-02-27T07:37:50Z</dcterms:created>
  <dcterms:modified xsi:type="dcterms:W3CDTF">2012-02-27T08:02:13Z</dcterms:modified>
</cp:coreProperties>
</file>